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58" r:id="rId5"/>
    <p:sldId id="293" r:id="rId6"/>
    <p:sldId id="262" r:id="rId7"/>
    <p:sldId id="264" r:id="rId8"/>
    <p:sldId id="290" r:id="rId9"/>
    <p:sldId id="263" r:id="rId10"/>
    <p:sldId id="276" r:id="rId11"/>
    <p:sldId id="259" r:id="rId12"/>
    <p:sldId id="285" r:id="rId13"/>
    <p:sldId id="286" r:id="rId14"/>
    <p:sldId id="261" r:id="rId15"/>
    <p:sldId id="260" r:id="rId16"/>
    <p:sldId id="270" r:id="rId17"/>
    <p:sldId id="265" r:id="rId18"/>
    <p:sldId id="288" r:id="rId19"/>
    <p:sldId id="287" r:id="rId20"/>
    <p:sldId id="267" r:id="rId21"/>
    <p:sldId id="289" r:id="rId22"/>
    <p:sldId id="266" r:id="rId23"/>
    <p:sldId id="268" r:id="rId24"/>
    <p:sldId id="269" r:id="rId25"/>
    <p:sldId id="275" r:id="rId26"/>
    <p:sldId id="274" r:id="rId27"/>
    <p:sldId id="273" r:id="rId28"/>
    <p:sldId id="283" r:id="rId29"/>
    <p:sldId id="272" r:id="rId30"/>
    <p:sldId id="291" r:id="rId31"/>
    <p:sldId id="271" r:id="rId32"/>
    <p:sldId id="281" r:id="rId33"/>
    <p:sldId id="282" r:id="rId34"/>
    <p:sldId id="279" r:id="rId35"/>
    <p:sldId id="280" r:id="rId36"/>
    <p:sldId id="278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7877A-382D-46D6-A143-AF332967ABF0}" type="datetimeFigureOut">
              <a:rPr lang="ru-RU" smtClean="0"/>
              <a:pPr/>
              <a:t>14.03.2016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E0A4-24EF-49A6-B996-C6611F87B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___Microsoft_Office_PowerPoint1.ppt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188640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Муниципальное автономное дошкольное 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«Детский сад № 482 г.Челябинска»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C:\Users\Наталья Валерьевна\Desktop\Волонтерство\wJsSRG8kcm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196970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2564904"/>
            <a:ext cx="561662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«ОРГАНИЗАЦИЯ  ВОЛОНТЁРСКОГО ДВИЖЕНИЯ В ДОУ  КАК ФОРМА СОВМЕСТНОЙ ДЕЯТЕЛЬНОСТИ ДЕТСКОГО САДА И СОЦИАЛЬНЫХ  ПАРТНЁРОВ».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5805264"/>
            <a:ext cx="5125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Воспитатель  Людмила Петровна Москвина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высшая  квалификационная категория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D:\2015 -2016\Волонтерство\добрые де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4321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D:\2015 -2016\Волонтерство\image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521" y="1052736"/>
            <a:ext cx="7654379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0" y="33265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МАСТЕР КЛАСС  ПО ЛЕГОКОНСТРУИРОВАНИЮ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ДЛЯ  МЛАДШИХ ДОШКОЛЬНИКОВ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3" name="Picture 1" descr="D:\2015 -2016\Волонтерство\IMG_0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18980"/>
            <a:ext cx="8105554" cy="518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404664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АКЦИЯ  «ДОМ ДЛЯ ПТИЦ»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260648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13 НОЯБРЯ – ВСЕМИРНЫЙ ДЕНЬ ДОБРОТЫ</a:t>
            </a:r>
          </a:p>
        </p:txBody>
      </p:sp>
      <p:pic>
        <p:nvPicPr>
          <p:cNvPr id="60418" name="Picture 2" descr="C:\Users\Наталья Валерьевна\Desktop\Группы\ромашки\ФОТО  Ромашка\IMG_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07" y="1412776"/>
            <a:ext cx="8471905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5" name="Picture 1" descr="D:\2015 -2016\Волонтерство\IMG_0420.JPG"/>
          <p:cNvPicPr>
            <a:picLocks noChangeAspect="1" noChangeArrowheads="1"/>
          </p:cNvPicPr>
          <p:nvPr/>
        </p:nvPicPr>
        <p:blipFill>
          <a:blip r:embed="rId3" cstate="print"/>
          <a:srcRect l="9838" t="1250" r="5901"/>
          <a:stretch>
            <a:fillRect/>
          </a:stretch>
        </p:blipFill>
        <p:spPr bwMode="auto">
          <a:xfrm>
            <a:off x="1331640" y="1447000"/>
            <a:ext cx="6768752" cy="49928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91680" y="260648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БЛАГОТВОРИТЕЛЬНЫЙ КОНЦЕРТ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ДЛЯ ДЕТЕЙ ДЕТСКОГО ОТДЕЛЕНИЯ КАРДИОЛОГИЧЕСКОГО ЦЕНТРА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9" name="Picture 1" descr="D:\2015 -2016\Волонтерство\IMG_0436.JPG"/>
          <p:cNvPicPr>
            <a:picLocks noChangeAspect="1" noChangeArrowheads="1"/>
          </p:cNvPicPr>
          <p:nvPr/>
        </p:nvPicPr>
        <p:blipFill>
          <a:blip r:embed="rId3" cstate="print"/>
          <a:srcRect l="4778" t="2128" r="10414"/>
          <a:stretch>
            <a:fillRect/>
          </a:stretch>
        </p:blipFill>
        <p:spPr bwMode="auto">
          <a:xfrm>
            <a:off x="1" y="134135"/>
            <a:ext cx="9144000" cy="672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D:\2015 -2016\Волонтерство\DSC04116.JPG"/>
          <p:cNvPicPr>
            <a:picLocks noChangeAspect="1" noChangeArrowheads="1"/>
          </p:cNvPicPr>
          <p:nvPr/>
        </p:nvPicPr>
        <p:blipFill>
          <a:blip r:embed="rId3" cstate="print"/>
          <a:srcRect t="1956" r="20067"/>
          <a:stretch>
            <a:fillRect/>
          </a:stretch>
        </p:blipFill>
        <p:spPr bwMode="auto">
          <a:xfrm>
            <a:off x="0" y="2204864"/>
            <a:ext cx="461820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D:\2015 -2016\Волонтерство\DSC04117.JPG"/>
          <p:cNvPicPr>
            <a:picLocks noChangeAspect="1" noChangeArrowheads="1"/>
          </p:cNvPicPr>
          <p:nvPr/>
        </p:nvPicPr>
        <p:blipFill>
          <a:blip r:embed="rId4" cstate="print"/>
          <a:srcRect l="15216" t="10924" r="13386"/>
          <a:stretch>
            <a:fillRect/>
          </a:stretch>
        </p:blipFill>
        <p:spPr bwMode="auto">
          <a:xfrm>
            <a:off x="4572000" y="2204864"/>
            <a:ext cx="4572000" cy="427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 descr="D:\2015 -2016\Волонтерство\1426686636_i1nnfyufv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198884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620688"/>
            <a:ext cx="7272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ВОЛОНТЁР - РОДИТЕЛЬ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D:\2015 -2016\Волонтерство\Благотворительность\DSC_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8208913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329976" y="476672"/>
            <a:ext cx="5122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МАСТЕР - КЛАСС   ПО ДЕКУПАЖУ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D:\2015 -2016\Волонтерство\Благотворительность\DSC_0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01" y="332656"/>
            <a:ext cx="9065199" cy="619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D:\2015 -2016\Волонтерство\Благотворительность\DSC_0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3"/>
            <a:ext cx="9144000" cy="609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3265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48478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509120"/>
            <a:ext cx="64807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2" descr="C:\Users\Наталья Валерьевна\Desktop\70 лет Победы\DSC_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2015 -2016\Волонтерство\Благотворительность\IMG_9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04664"/>
            <a:ext cx="6300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«ЧУДО СВОИМИ РУКАМИ»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7" name="Picture 3" descr="D:\2015 -2016\Волонтерство\Благотворительность\DSC_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8568952" cy="5712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D:\2015 -2016\Волонтерство\Благотворительность\IMG_9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8150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8" name="Picture 4" descr="D:\2015 -2016\Волонтерство\Благотворительность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09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D:\2015 -2016\Волонтерство\Благотворительность\IMG_9876.jpg"/>
          <p:cNvPicPr>
            <a:picLocks noChangeAspect="1" noChangeArrowheads="1"/>
          </p:cNvPicPr>
          <p:nvPr/>
        </p:nvPicPr>
        <p:blipFill>
          <a:blip r:embed="rId3" cstate="print"/>
          <a:srcRect r="39792"/>
          <a:stretch>
            <a:fillRect/>
          </a:stretch>
        </p:blipFill>
        <p:spPr bwMode="auto">
          <a:xfrm>
            <a:off x="4716016" y="188640"/>
            <a:ext cx="4176464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D:\2015 -2016\Волонтерство\Благотворительность\IMG_9969.jpg"/>
          <p:cNvPicPr>
            <a:picLocks noChangeAspect="1" noChangeArrowheads="1"/>
          </p:cNvPicPr>
          <p:nvPr/>
        </p:nvPicPr>
        <p:blipFill>
          <a:blip r:embed="rId4" cstate="print"/>
          <a:srcRect l="8719" r="19856"/>
          <a:stretch>
            <a:fillRect/>
          </a:stretch>
        </p:blipFill>
        <p:spPr bwMode="auto">
          <a:xfrm>
            <a:off x="0" y="188640"/>
            <a:ext cx="4680521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3690" t="6123" r="14991" b="7755"/>
          <a:stretch>
            <a:fillRect/>
          </a:stretch>
        </p:blipFill>
        <p:spPr bwMode="auto">
          <a:xfrm>
            <a:off x="827584" y="260648"/>
            <a:ext cx="806489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D:\2015 -2016\Волонтерство\Благотворительность\image-02-03-16-14-5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51520" y="188640"/>
          <a:ext cx="8640960" cy="6479970"/>
        </p:xfrm>
        <a:graphic>
          <a:graphicData uri="http://schemas.openxmlformats.org/presentationml/2006/ole">
            <p:oleObj spid="_x0000_s28675" name="Презентация" r:id="rId4" imgW="4570530" imgH="3427618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9395" name="Picture 3" descr="C:\Users\Наталья Валерьевна\Desktop\DSC_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60648"/>
            <a:ext cx="8712968" cy="6291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9" name="Picture 3" descr="D:\2015 -2016\Волонтерство\волонтерство новый год\IMG_0676.JPG"/>
          <p:cNvPicPr>
            <a:picLocks noChangeAspect="1" noChangeArrowheads="1"/>
          </p:cNvPicPr>
          <p:nvPr/>
        </p:nvPicPr>
        <p:blipFill>
          <a:blip r:embed="rId3" cstate="print"/>
          <a:srcRect l="11282" t="3349" r="21968"/>
          <a:stretch>
            <a:fillRect/>
          </a:stretch>
        </p:blipFill>
        <p:spPr bwMode="auto">
          <a:xfrm>
            <a:off x="1331640" y="995647"/>
            <a:ext cx="6984776" cy="560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07704" y="476672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ВОЛОНТЁР - ПЕДАГОГ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32656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Слово волонтёр произошло от французского </a:t>
            </a:r>
            <a:r>
              <a:rPr lang="ru-RU" sz="2400" dirty="0" err="1" smtClean="0">
                <a:solidFill>
                  <a:srgbClr val="002060"/>
                </a:solidFill>
              </a:rPr>
              <a:t>volontaire</a:t>
            </a:r>
            <a:r>
              <a:rPr lang="ru-RU" sz="2400" dirty="0" smtClean="0">
                <a:solidFill>
                  <a:srgbClr val="002060"/>
                </a:solidFill>
              </a:rPr>
              <a:t>, которое в свою очередь произошло от латинского </a:t>
            </a:r>
            <a:r>
              <a:rPr lang="ru-RU" sz="2400" dirty="0" err="1" smtClean="0">
                <a:solidFill>
                  <a:srgbClr val="002060"/>
                </a:solidFill>
              </a:rPr>
              <a:t>voluntarius</a:t>
            </a:r>
            <a:r>
              <a:rPr lang="ru-RU" sz="2400" dirty="0" smtClean="0">
                <a:solidFill>
                  <a:srgbClr val="002060"/>
                </a:solidFill>
              </a:rPr>
              <a:t>, и в дословном переводе означает «Доброволец».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484785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200" b="1" dirty="0" smtClean="0">
                <a:solidFill>
                  <a:srgbClr val="C00000"/>
                </a:solidFill>
              </a:rPr>
              <a:t>ОСНОВНЫЕ   ПРИНЦИПЫ: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ЖЕЛАНИЕ ПОМОГАТЬ ЛЮДЯМ ДОБРОВОЛЬНО;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НАЛИЧИЕ ЖЕЛАНИЯ ДЕЛИТЬСЯ СВОИМ ОПЫТОМ;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ЖЕЛАНИЕ УЧИТЬСЯ САМОМУ;</a:t>
            </a:r>
          </a:p>
          <a:p>
            <a:pPr>
              <a:buFont typeface="Wingdings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ДОБРОСОВЕСТНОСТЬ.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509120"/>
            <a:ext cx="64807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«хочешь почувствовать  себя человеком –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помоги другому».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700" name="Picture 4" descr="D:\2015 -2016\Волонтерство\волонтерство новый год\IMG_0679.JPG"/>
          <p:cNvPicPr>
            <a:picLocks noChangeAspect="1" noChangeArrowheads="1"/>
          </p:cNvPicPr>
          <p:nvPr/>
        </p:nvPicPr>
        <p:blipFill>
          <a:blip r:embed="rId3" cstate="print"/>
          <a:srcRect l="5833" t="2598" r="6673"/>
          <a:stretch>
            <a:fillRect/>
          </a:stretch>
        </p:blipFill>
        <p:spPr bwMode="auto">
          <a:xfrm>
            <a:off x="1043608" y="863832"/>
            <a:ext cx="8007290" cy="558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19672" y="332656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МАСТЕР – КЛАСС «НОВОГОДНЯЯ ИГРУШКА»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D:\2015 -2016\Волонтерство\волонтерство новый год\IMG_0683.JPG"/>
          <p:cNvPicPr>
            <a:picLocks noChangeAspect="1" noChangeArrowheads="1"/>
          </p:cNvPicPr>
          <p:nvPr/>
        </p:nvPicPr>
        <p:blipFill>
          <a:blip r:embed="rId3" cstate="print"/>
          <a:srcRect t="1309" r="3884"/>
          <a:stretch>
            <a:fillRect/>
          </a:stretch>
        </p:blipFill>
        <p:spPr bwMode="auto">
          <a:xfrm>
            <a:off x="237834" y="404664"/>
            <a:ext cx="8726653" cy="600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DCIM\106D3100\DSC_0207.JPG"/>
          <p:cNvPicPr>
            <a:picLocks noChangeAspect="1" noChangeArrowheads="1"/>
          </p:cNvPicPr>
          <p:nvPr/>
        </p:nvPicPr>
        <p:blipFill>
          <a:blip r:embed="rId3" cstate="print"/>
          <a:srcRect l="20385" t="2364"/>
          <a:stretch>
            <a:fillRect/>
          </a:stretch>
        </p:blipFill>
        <p:spPr bwMode="auto">
          <a:xfrm>
            <a:off x="755576" y="980728"/>
            <a:ext cx="7764355" cy="551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1640" y="476672"/>
            <a:ext cx="68407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ВОЛОНТЁРСКАЯ ШКОЛЬНАЯ КОМАНДА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DCIM\106D3100\DSC_01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6034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DCIM\106D3100\DSC_0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336" y="3781557"/>
            <a:ext cx="4614664" cy="307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DCIM\106D3100\DSC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382" y="0"/>
            <a:ext cx="5580618" cy="37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Наталья Валерьевна\Desktop\TSDm_OX6qN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73016" cy="3573016"/>
          </a:xfrm>
          <a:prstGeom prst="rect">
            <a:avLst/>
          </a:prstGeom>
          <a:noFill/>
        </p:spPr>
      </p:pic>
      <p:pic>
        <p:nvPicPr>
          <p:cNvPr id="7" name="Picture 2" descr="C:\Users\Наталья Валерьевна\Desktop\TSDm_OX6qN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3573016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D:\2015 -2016\Волонтерство\IMG_20151116_173936.jpg"/>
          <p:cNvPicPr>
            <a:picLocks noChangeAspect="1" noChangeArrowheads="1"/>
          </p:cNvPicPr>
          <p:nvPr/>
        </p:nvPicPr>
        <p:blipFill>
          <a:blip r:embed="rId3" cstate="print"/>
          <a:srcRect b="30458"/>
          <a:stretch>
            <a:fillRect/>
          </a:stretch>
        </p:blipFill>
        <p:spPr bwMode="auto">
          <a:xfrm>
            <a:off x="3131840" y="4221088"/>
            <a:ext cx="2952328" cy="240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8182" t="2326" r="5455"/>
          <a:stretch>
            <a:fillRect/>
          </a:stretch>
        </p:blipFill>
        <p:spPr>
          <a:xfrm>
            <a:off x="3059832" y="1196752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D:\2015 -2016\осень 2015\DSC_0214.JPG"/>
          <p:cNvPicPr>
            <a:picLocks noChangeAspect="1" noChangeArrowheads="1"/>
          </p:cNvPicPr>
          <p:nvPr/>
        </p:nvPicPr>
        <p:blipFill>
          <a:blip r:embed="rId5" cstate="print"/>
          <a:srcRect l="22720" t="15147" r="9120"/>
          <a:stretch>
            <a:fillRect/>
          </a:stretch>
        </p:blipFill>
        <p:spPr bwMode="auto">
          <a:xfrm>
            <a:off x="0" y="1340768"/>
            <a:ext cx="2816596" cy="525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D:\Снегурочка\DSC08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7908" y="1484784"/>
            <a:ext cx="279658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0"/>
            <a:ext cx="7056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«ЖИВИ ЯРКО –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ДЕЛАЙ ДОБРО!»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G:\DCIM\106D3100\DSC_0134.JPG"/>
          <p:cNvPicPr>
            <a:picLocks noChangeAspect="1" noChangeArrowheads="1"/>
          </p:cNvPicPr>
          <p:nvPr/>
        </p:nvPicPr>
        <p:blipFill>
          <a:blip r:embed="rId3" cstate="print"/>
          <a:srcRect l="16075" t="4384"/>
          <a:stretch>
            <a:fillRect/>
          </a:stretch>
        </p:blipFill>
        <p:spPr bwMode="auto">
          <a:xfrm>
            <a:off x="4716016" y="2636912"/>
            <a:ext cx="4427984" cy="394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DCIM\106D3100\DSC_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680520" cy="357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5" name="Picture 1" descr="C:\Users\Наталья Валерьевна\Desktop\1_sljot_volontjor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2808312" cy="279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6" name="Picture 2" descr="C:\Users\Наталья Валерьевна\Desktop\1_sljot_volontjor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2827802" cy="281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332656"/>
            <a:ext cx="63904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СОЦИАЛЬНЫЕ ПАРТНЁРЫ: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БЛАГОТВОРИТЕЛЬНЫЙ ФОНД «Мы рядом!»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ФГБУ «ФЕДЕРАЛЬНЫЙ ЦЕНТР СЕРДЕЧНО – СОСУДИСТОЙ ХИРУРГИИ» Г. ЧЕЛЯБИНСК 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МОУ СОШ № 129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МОУ СОШ № 154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МОУ СОШ № 151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 МАОУ СОШ № 13</a:t>
            </a:r>
          </a:p>
          <a:p>
            <a:pPr>
              <a:buFont typeface="Wingdings" pitchFamily="2" charset="2"/>
              <a:buChar char="q"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ья Валерьевна\Desktop\1421591325008-ellf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869160"/>
            <a:ext cx="5040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БЛАГОДАРЮ 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ЗА ВНИМАНИЕ!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6156176" y="3393384"/>
            <a:ext cx="298782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4B008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solidFill>
                <a:srgbClr val="4B008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обро и зло творить всегда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Во власти всех людей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Но зло творится без труда 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Добро – творить трудней. 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85689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ЦЕЛЬ:</a:t>
            </a:r>
          </a:p>
          <a:p>
            <a:r>
              <a:rPr lang="ru-RU" sz="2400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ВОСПИТАНИЕ ДУХОВНО-НРАВСТВЕННОЙ ЛИЧНОСТИ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 АКТИВНОЙ ЖИЗНЕННОЙ ПОЗИЦИЕЙ И ТВОРЧЕСКИМ ПОТЕНЦИАЛОМ,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СПОСОБНОЙ К САМОСОВЕРШЕНСТВОВАНИЮ, ГАРМОНИЧНОМУ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ВЗАИМОДЕЙСТВИЮ С ДРУГИМИ ЛЮДЬМИ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ЗАДАЧИ: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Формирование активной жизненной позиции, толерантности</a:t>
            </a:r>
          </a:p>
          <a:p>
            <a:pPr marL="457200" indent="-457200"/>
            <a:r>
              <a:rPr lang="ru-RU" sz="2000" b="1" dirty="0" smtClean="0">
                <a:solidFill>
                  <a:srgbClr val="002060"/>
                </a:solidFill>
              </a:rPr>
              <a:t>        и    уважение к окружающим.</a:t>
            </a:r>
          </a:p>
          <a:p>
            <a:pPr marL="342900" indent="-342900"/>
            <a:r>
              <a:rPr lang="ru-RU" sz="2000" b="1" dirty="0" smtClean="0">
                <a:solidFill>
                  <a:srgbClr val="002060"/>
                </a:solidFill>
              </a:rPr>
              <a:t>2.     Создание условий, дающие педагогу, ребёнку, </a:t>
            </a:r>
          </a:p>
          <a:p>
            <a:pPr marL="342900" indent="-342900"/>
            <a:r>
              <a:rPr lang="ru-RU" sz="2000" b="1" dirty="0" smtClean="0">
                <a:solidFill>
                  <a:srgbClr val="002060"/>
                </a:solidFill>
              </a:rPr>
              <a:t>        родителю проявить свой творческий потенциал и</a:t>
            </a:r>
          </a:p>
          <a:p>
            <a:pPr marL="342900" indent="-342900"/>
            <a:r>
              <a:rPr lang="ru-RU" sz="2000" b="1" dirty="0" smtClean="0">
                <a:solidFill>
                  <a:srgbClr val="002060"/>
                </a:solidFill>
              </a:rPr>
              <a:t>        уверенность в себе. </a:t>
            </a:r>
          </a:p>
          <a:p>
            <a:pPr marL="342900" indent="-342900"/>
            <a:r>
              <a:rPr lang="ru-RU" sz="2000" b="1" dirty="0" smtClean="0">
                <a:solidFill>
                  <a:srgbClr val="002060"/>
                </a:solidFill>
              </a:rPr>
              <a:t>3.    Организация общественно-полезной деятельности в ДОУ.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69264" y="0"/>
            <a:ext cx="64656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чего начинается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волонтёрское движение?</a:t>
            </a:r>
            <a:endParaRPr lang="ru-RU" sz="4400" b="1" cap="none" spc="0" dirty="0">
              <a:ln w="1905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475656" y="1412776"/>
            <a:ext cx="4932040" cy="5256584"/>
          </a:xfrm>
          <a:prstGeom prst="triangl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95936" y="1556792"/>
            <a:ext cx="4248472" cy="792088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ИДЕЯ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95936" y="2492896"/>
            <a:ext cx="4248472" cy="864096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ЖЕЛАНИЕ ИЛИ НЕОБХОДИМОСТЬ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95936" y="3501008"/>
            <a:ext cx="4248472" cy="864096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ОСОЗНАНИЕ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95936" y="4509120"/>
            <a:ext cx="4248472" cy="864096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ИНИЦИАТИВНАЯ КОМАНДА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95936" y="5517232"/>
            <a:ext cx="4248472" cy="864096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ПРИСОЕДИНЕНИЕ ВОЛОНТЁРОВ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260649"/>
            <a:ext cx="82089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Основные направления волонтёрского движения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Волонтёрство</a:t>
            </a:r>
            <a:r>
              <a:rPr lang="ru-RU" sz="2400" b="1" dirty="0" smtClean="0">
                <a:solidFill>
                  <a:srgbClr val="002060"/>
                </a:solidFill>
              </a:rPr>
              <a:t> социальное;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Волонтёрство</a:t>
            </a:r>
            <a:r>
              <a:rPr lang="ru-RU" sz="2400" b="1" dirty="0" smtClean="0">
                <a:solidFill>
                  <a:srgbClr val="002060"/>
                </a:solidFill>
              </a:rPr>
              <a:t> в поддержку  здорового образа жизни;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Волонтёрство</a:t>
            </a:r>
            <a:r>
              <a:rPr lang="ru-RU" sz="2400" b="1" dirty="0" smtClean="0">
                <a:solidFill>
                  <a:srgbClr val="002060"/>
                </a:solidFill>
              </a:rPr>
              <a:t> экологическое.</a:t>
            </a:r>
          </a:p>
          <a:p>
            <a:endParaRPr lang="ru-RU" dirty="0"/>
          </a:p>
        </p:txBody>
      </p:sp>
      <p:pic>
        <p:nvPicPr>
          <p:cNvPr id="7" name="Picture 4" descr="\\Dns_comp\общая\ФОТО\ФОТО 2011-2012 уч. год\ЛЕТО 2011\фото лето 2011\IMG_1079.jpg"/>
          <p:cNvPicPr>
            <a:picLocks noChangeAspect="1" noChangeArrowheads="1"/>
          </p:cNvPicPr>
          <p:nvPr/>
        </p:nvPicPr>
        <p:blipFill>
          <a:blip r:embed="rId3" cstate="print"/>
          <a:srcRect l="10417" t="8334"/>
          <a:stretch>
            <a:fillRect/>
          </a:stretch>
        </p:blipFill>
        <p:spPr bwMode="auto">
          <a:xfrm>
            <a:off x="3851920" y="4149080"/>
            <a:ext cx="296720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7" name="Picture 1" descr="D:\2014-2015\Батарейка\DSC_0727.JPG"/>
          <p:cNvPicPr>
            <a:picLocks noChangeAspect="1" noChangeArrowheads="1"/>
          </p:cNvPicPr>
          <p:nvPr/>
        </p:nvPicPr>
        <p:blipFill>
          <a:blip r:embed="rId4" cstate="print"/>
          <a:srcRect l="13325" t="6662" r="24492"/>
          <a:stretch>
            <a:fillRect/>
          </a:stretch>
        </p:blipFill>
        <p:spPr bwMode="auto">
          <a:xfrm>
            <a:off x="6732240" y="4149080"/>
            <a:ext cx="2411760" cy="241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C:\Users\Наталья Валерьевна\Desktop\Группы\семицветик\ФОТО\IMG_2315.JPG"/>
          <p:cNvPicPr>
            <a:picLocks noChangeAspect="1" noChangeArrowheads="1"/>
          </p:cNvPicPr>
          <p:nvPr/>
        </p:nvPicPr>
        <p:blipFill>
          <a:blip r:embed="rId5" cstate="print"/>
          <a:srcRect l="1178" t="7856" r="5717" b="6322"/>
          <a:stretch>
            <a:fillRect/>
          </a:stretch>
        </p:blipFill>
        <p:spPr bwMode="auto">
          <a:xfrm>
            <a:off x="4860032" y="1434998"/>
            <a:ext cx="4135353" cy="285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D:\2015 -2016\ФОТО\поход сентябрь 15\DSC_0118.JPG"/>
          <p:cNvPicPr>
            <a:picLocks noChangeAspect="1" noChangeArrowheads="1"/>
          </p:cNvPicPr>
          <p:nvPr/>
        </p:nvPicPr>
        <p:blipFill>
          <a:blip r:embed="rId6" cstate="print"/>
          <a:srcRect l="18988" t="2190"/>
          <a:stretch>
            <a:fillRect/>
          </a:stretch>
        </p:blipFill>
        <p:spPr bwMode="auto">
          <a:xfrm>
            <a:off x="0" y="2204864"/>
            <a:ext cx="4067944" cy="327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2015 -2016\Волонтерство\Благотворительность\253-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31369"/>
            <a:ext cx="7920880" cy="524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260648"/>
            <a:ext cx="69127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КОМАНДА «ЛУЧИКИ»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71600" y="260649"/>
            <a:ext cx="76328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Тематические мероприятия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«Зажги огонь добра!»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5538" name="Picture 2" descr="F:\Благотворительность\253-0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77480"/>
            <a:ext cx="3384376" cy="510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51920" y="1844825"/>
            <a:ext cx="50405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ВОЛОНТЁР - РЁБЕНОК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Наталья Валерьевна\Desktop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1" name="Picture 1" descr="D:\2015 -2016\Волонтерство\доброе дело Бабочки\DSC01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7579582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260648"/>
            <a:ext cx="75608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НЕДЕЛЯ ДОБРЫХ ДЕЛ</a:t>
            </a:r>
            <a:endParaRPr lang="ru-RU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338</Words>
  <Application>Microsoft Office PowerPoint</Application>
  <PresentationFormat>Экран (4:3)</PresentationFormat>
  <Paragraphs>77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Валерьевна</dc:creator>
  <cp:lastModifiedBy>Наталья Валерьевна</cp:lastModifiedBy>
  <cp:revision>50</cp:revision>
  <dcterms:created xsi:type="dcterms:W3CDTF">2016-03-09T07:25:57Z</dcterms:created>
  <dcterms:modified xsi:type="dcterms:W3CDTF">2016-03-14T04:42:56Z</dcterms:modified>
</cp:coreProperties>
</file>